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D18D2-2527-4D4B-A384-E1C4594C3385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EEEF1-739F-4611-A34A-FC2B32DB02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58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B611304-B305-4844-B87A-C4A754D2B27E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25D7CA19-7EAC-404F-BE8D-E728CCF4DEF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77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3A75B312-D154-4B57-8D6B-E24D6E580087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880FEEED-73CB-40E6-994C-55533DB6C3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37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AF7099D6-1CE9-4E31-96E5-89AB68A79642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EB2124C3-8FE8-4400-B1D7-B1949F8CC2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24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50th_FA_MARK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260350"/>
            <a:ext cx="12192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347292EE-FF38-4AB8-98A8-F5DEB6B8843F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871CC9BC-F6D0-4C78-B1E6-15DD3AA25D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31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E24F3FCD-5A1B-446B-89EF-E25D6459A344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E6BB4D6-6B6B-4FAC-A902-088504CA3E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8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E444F3A5-6A5C-4A23-8059-13DFF267C4BD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EBDB4218-2455-42EC-BAD4-6EB3C8393C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80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6C809E8F-BBBC-4265-84D9-1C6FEED162A4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566CA32D-724E-4C0B-B159-E8E59BB41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24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D1E3F9AC-14F4-4078-A78B-A98C7E2D782A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3A00CB27-EBC7-4396-99EC-6930439D1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11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6D0CCD5-98B9-4F85-81EF-A3BBDC2B9A73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C4B2C4B-344D-4E0E-9D50-252A02615E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38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EFFFBE98-3B0A-4BF6-962D-3BC78C738727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69AEE4F0-A8E4-4468-9A00-4C012A8EB1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63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20AF6B75-51EA-4860-80AC-2AE9B5635540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DCB85A1-A6D8-48FD-9AF2-4ACFD265BB0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03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ront cove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E9215F-1533-40CC-8C5F-92A09061E31A}" type="datetimeFigureOut">
              <a:rPr lang="en-US"/>
              <a:pPr>
                <a:defRPr/>
              </a:pPr>
              <a:t>12/4/2013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2D9641-5C23-43F6-B283-1B07C29FF22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2304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Adopting a planned questioning process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By questioning and challenging players, the coach creates an </a:t>
            </a:r>
            <a:r>
              <a:rPr lang="en-GB" dirty="0" smtClean="0">
                <a:solidFill>
                  <a:srgbClr val="FFFF00"/>
                </a:solidFill>
              </a:rPr>
              <a:t>environment </a:t>
            </a:r>
            <a:r>
              <a:rPr lang="en-GB" dirty="0" smtClean="0"/>
              <a:t>of thinking and problem solving, developing inquisitive players who usually make the best tacticians and play – makers </a:t>
            </a:r>
          </a:p>
          <a:p>
            <a:endParaRPr lang="en-GB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Den </a:t>
            </a:r>
            <a:r>
              <a:rPr lang="en-GB" sz="2400" dirty="0" err="1" smtClean="0"/>
              <a:t>Duyn</a:t>
            </a:r>
            <a:r>
              <a:rPr lang="en-GB" sz="2400" dirty="0" smtClean="0"/>
              <a:t> 1997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7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Developing Effective Questioning in TGFU  </a:t>
            </a:r>
            <a:endParaRPr lang="en-GB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Teaching through questions is an instructional format in which tasks are communicated through questions that pose problems that guide player activity towards a particular goal, or questions that pose problems to be solved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400" dirty="0" smtClean="0"/>
              <a:t>(</a:t>
            </a:r>
            <a:r>
              <a:rPr lang="en-GB" sz="2400" dirty="0" err="1" smtClean="0"/>
              <a:t>Siedentop</a:t>
            </a:r>
            <a:r>
              <a:rPr lang="en-GB" sz="2400" dirty="0" smtClean="0"/>
              <a:t> &amp; </a:t>
            </a:r>
            <a:r>
              <a:rPr lang="en-GB" sz="2400" dirty="0" err="1" smtClean="0"/>
              <a:t>Tannehill</a:t>
            </a:r>
            <a:r>
              <a:rPr lang="en-GB" sz="2400" dirty="0" smtClean="0"/>
              <a:t> 2000)</a:t>
            </a:r>
          </a:p>
        </p:txBody>
      </p:sp>
    </p:spTree>
    <p:extLst>
      <p:ext uri="{BB962C8B-B14F-4D97-AF65-F5344CB8AC3E}">
        <p14:creationId xmlns:p14="http://schemas.microsoft.com/office/powerpoint/2010/main" val="33001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 Types of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Recall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Convergent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Divergent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Value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5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RECALL</a:t>
            </a:r>
            <a:r>
              <a:rPr lang="en-GB" dirty="0" smtClean="0"/>
              <a:t> – </a:t>
            </a:r>
            <a:r>
              <a:rPr lang="en-GB" sz="2800" dirty="0" smtClean="0"/>
              <a:t>requires memory level answer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FF00"/>
                </a:solidFill>
              </a:rPr>
              <a:t>“Where” </a:t>
            </a:r>
            <a:r>
              <a:rPr lang="en-GB" sz="2800" dirty="0" smtClean="0"/>
              <a:t>should your cover position be when your full back presses the ball ?</a:t>
            </a:r>
          </a:p>
          <a:p>
            <a:endParaRPr lang="en-GB" dirty="0" smtClean="0"/>
          </a:p>
          <a:p>
            <a:r>
              <a:rPr lang="en-GB" dirty="0" smtClean="0"/>
              <a:t>CONVERGENT – </a:t>
            </a:r>
            <a:r>
              <a:rPr lang="en-GB" sz="2800" dirty="0" smtClean="0"/>
              <a:t>aids analysis </a:t>
            </a:r>
            <a:r>
              <a:rPr lang="en-GB" dirty="0" smtClean="0"/>
              <a:t>&amp; </a:t>
            </a:r>
            <a:r>
              <a:rPr lang="en-GB" sz="2800" dirty="0" smtClean="0"/>
              <a:t>previously learnt content, requires reasoning &amp; problem solving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FF00"/>
                </a:solidFill>
              </a:rPr>
              <a:t>“Why” </a:t>
            </a:r>
            <a:r>
              <a:rPr lang="en-GB" sz="2800" dirty="0" smtClean="0"/>
              <a:t>should you mark on this side of the attacker ?</a:t>
            </a:r>
            <a:endParaRPr lang="en-GB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6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DIVERGENT </a:t>
            </a:r>
            <a:r>
              <a:rPr lang="en-GB" dirty="0"/>
              <a:t>– requires </a:t>
            </a:r>
            <a:r>
              <a:rPr lang="en-GB" dirty="0" smtClean="0"/>
              <a:t>solutions to new situations through problem solving</a:t>
            </a: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FF00"/>
                </a:solidFill>
              </a:rPr>
              <a:t>“</a:t>
            </a:r>
            <a:r>
              <a:rPr lang="en-GB" b="1" dirty="0" smtClean="0">
                <a:solidFill>
                  <a:srgbClr val="FFFF00"/>
                </a:solidFill>
              </a:rPr>
              <a:t>What” </a:t>
            </a:r>
            <a:r>
              <a:rPr lang="en-GB" sz="2800" dirty="0" smtClean="0"/>
              <a:t>ways can you slow down the counter attack</a:t>
            </a:r>
            <a:r>
              <a:rPr lang="en-GB" dirty="0" smtClean="0"/>
              <a:t>  ?  </a:t>
            </a:r>
            <a:r>
              <a:rPr lang="en-GB" b="1" dirty="0" smtClean="0">
                <a:solidFill>
                  <a:srgbClr val="FFFF00"/>
                </a:solidFill>
              </a:rPr>
              <a:t>“When”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VALUE - </a:t>
            </a:r>
            <a:r>
              <a:rPr lang="en-GB" sz="2800" dirty="0" smtClean="0"/>
              <a:t>requires expressions or choice, attitude, opinion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FF00"/>
                </a:solidFill>
              </a:rPr>
              <a:t>“How” </a:t>
            </a:r>
            <a:r>
              <a:rPr lang="en-GB" sz="2800" dirty="0" smtClean="0"/>
              <a:t>do you react ?</a:t>
            </a:r>
            <a:endParaRPr lang="en-GB" b="1" dirty="0">
              <a:solidFill>
                <a:srgbClr val="FFFF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5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Addition – </a:t>
            </a:r>
            <a:r>
              <a:rPr lang="en-GB" sz="2200" dirty="0" smtClean="0"/>
              <a:t>Mitchell, </a:t>
            </a:r>
            <a:r>
              <a:rPr lang="en-GB" sz="2200" dirty="0" err="1" smtClean="0"/>
              <a:t>Oslin</a:t>
            </a:r>
            <a:r>
              <a:rPr lang="en-GB" sz="2200" dirty="0" smtClean="0"/>
              <a:t> and Griffin (2006) 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Approach questions that address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Time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Space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Risk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Develops higher order thinking from players- critical thinking and problem solving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3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212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1_Office Theme</vt:lpstr>
      <vt:lpstr>Adopting a planned questioning process </vt:lpstr>
      <vt:lpstr>Developing Effective Questioning in TGFU  </vt:lpstr>
      <vt:lpstr>4 Types of Questions</vt:lpstr>
      <vt:lpstr>PowerPoint Presentation</vt:lpstr>
      <vt:lpstr>PowerPoint Presentation</vt:lpstr>
      <vt:lpstr>In Addition – Mitchell, Oslin and Griffin (2006)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Effective Questioning in TGFU</dc:title>
  <dc:creator>Michael Matthews</dc:creator>
  <cp:lastModifiedBy>Tony Mee</cp:lastModifiedBy>
  <cp:revision>10</cp:revision>
  <dcterms:created xsi:type="dcterms:W3CDTF">2006-08-16T00:00:00Z</dcterms:created>
  <dcterms:modified xsi:type="dcterms:W3CDTF">2013-12-04T15:39:56Z</dcterms:modified>
</cp:coreProperties>
</file>