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1A1DE-4D2E-4A9E-ADD0-4E9527C02E7F}" type="datetimeFigureOut">
              <a:rPr lang="en-GB" smtClean="0"/>
              <a:pPr/>
              <a:t>14/07/2013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BEB0-9455-4F22-A5D5-0F460D6C127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1A1DE-4D2E-4A9E-ADD0-4E9527C02E7F}" type="datetimeFigureOut">
              <a:rPr lang="en-GB" smtClean="0"/>
              <a:pPr/>
              <a:t>14/07/2013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BEB0-9455-4F22-A5D5-0F460D6C127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1A1DE-4D2E-4A9E-ADD0-4E9527C02E7F}" type="datetimeFigureOut">
              <a:rPr lang="en-GB" smtClean="0"/>
              <a:pPr/>
              <a:t>14/07/2013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BEB0-9455-4F22-A5D5-0F460D6C127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1A1DE-4D2E-4A9E-ADD0-4E9527C02E7F}" type="datetimeFigureOut">
              <a:rPr lang="en-GB" smtClean="0"/>
              <a:pPr/>
              <a:t>14/07/2013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BEB0-9455-4F22-A5D5-0F460D6C127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1A1DE-4D2E-4A9E-ADD0-4E9527C02E7F}" type="datetimeFigureOut">
              <a:rPr lang="en-GB" smtClean="0"/>
              <a:pPr/>
              <a:t>14/07/2013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BEB0-9455-4F22-A5D5-0F460D6C127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1A1DE-4D2E-4A9E-ADD0-4E9527C02E7F}" type="datetimeFigureOut">
              <a:rPr lang="en-GB" smtClean="0"/>
              <a:pPr/>
              <a:t>14/07/2013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BEB0-9455-4F22-A5D5-0F460D6C127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1A1DE-4D2E-4A9E-ADD0-4E9527C02E7F}" type="datetimeFigureOut">
              <a:rPr lang="en-GB" smtClean="0"/>
              <a:pPr/>
              <a:t>14/07/2013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BEB0-9455-4F22-A5D5-0F460D6C127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1A1DE-4D2E-4A9E-ADD0-4E9527C02E7F}" type="datetimeFigureOut">
              <a:rPr lang="en-GB" smtClean="0"/>
              <a:pPr/>
              <a:t>14/07/2013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BEB0-9455-4F22-A5D5-0F460D6C127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1A1DE-4D2E-4A9E-ADD0-4E9527C02E7F}" type="datetimeFigureOut">
              <a:rPr lang="en-GB" smtClean="0"/>
              <a:pPr/>
              <a:t>14/07/2013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BEB0-9455-4F22-A5D5-0F460D6C127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1A1DE-4D2E-4A9E-ADD0-4E9527C02E7F}" type="datetimeFigureOut">
              <a:rPr lang="en-GB" smtClean="0"/>
              <a:pPr/>
              <a:t>14/07/2013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BEB0-9455-4F22-A5D5-0F460D6C127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1A1DE-4D2E-4A9E-ADD0-4E9527C02E7F}" type="datetimeFigureOut">
              <a:rPr lang="en-GB" smtClean="0"/>
              <a:pPr/>
              <a:t>14/07/2013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BEB0-9455-4F22-A5D5-0F460D6C127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41A1DE-4D2E-4A9E-ADD0-4E9527C02E7F}" type="datetimeFigureOut">
              <a:rPr lang="en-GB" smtClean="0"/>
              <a:pPr/>
              <a:t>14/07/2013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BEB0-9455-4F22-A5D5-0F460D6C127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685800" y="4648200"/>
            <a:ext cx="7772400" cy="14700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YORK CITY FOOTBALL CLUB.</a:t>
            </a:r>
            <a:endParaRPr kumimoji="0" lang="en-GB" sz="4400" b="1" i="0" u="sng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1004570"/>
            <a:ext cx="2304256" cy="34256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475656" y="188640"/>
            <a:ext cx="5867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9/10 Central Striker.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259632" y="1412776"/>
            <a:ext cx="5867400" cy="4419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sng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Defending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1v1 defending (pressurising / forcing play / recovery runs)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Heading (set plays)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200" b="1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259632" y="0"/>
            <a:ext cx="5867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7/11 Wide Striker.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403648" y="692696"/>
            <a:ext cx="5867400" cy="4419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Attacking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Receiving techniques (back to goal / facing)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GB" sz="3200" noProof="0" dirty="0" smtClean="0"/>
              <a:t>Supporting positions wide and infield.</a:t>
            </a: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Crossing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Dribbling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Running with the ball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Scoring techniques (inside / outside penalty area)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Heading (near / far post)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403648" y="0"/>
            <a:ext cx="5867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7/11 Wide Striker.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331640" y="980728"/>
            <a:ext cx="5867400" cy="4419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sng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Defending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200" b="1" i="0" u="sng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1v1 defending (pressurising / forcing play / recovery runs / tracking)</a:t>
            </a: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560" y="692696"/>
            <a:ext cx="7772400" cy="1470025"/>
          </a:xfrm>
        </p:spPr>
        <p:txBody>
          <a:bodyPr/>
          <a:lstStyle/>
          <a:p>
            <a:pPr algn="ctr" eaLnBrk="1" hangingPunct="1"/>
            <a:r>
              <a:rPr lang="en-GB" b="1" u="sng" dirty="0" smtClean="0"/>
              <a:t>4/3/3 Proposed Position-Specific Techniques.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26"/>
          <p:cNvSpPr txBox="1">
            <a:spLocks noChangeArrowheads="1"/>
          </p:cNvSpPr>
          <p:nvPr/>
        </p:nvSpPr>
        <p:spPr>
          <a:xfrm>
            <a:off x="1547664" y="188640"/>
            <a:ext cx="5867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2/3 Full Backs.</a:t>
            </a:r>
          </a:p>
        </p:txBody>
      </p:sp>
      <p:sp>
        <p:nvSpPr>
          <p:cNvPr id="5" name="Rectangle 1027"/>
          <p:cNvSpPr txBox="1">
            <a:spLocks noChangeArrowheads="1"/>
          </p:cNvSpPr>
          <p:nvPr/>
        </p:nvSpPr>
        <p:spPr>
          <a:xfrm>
            <a:off x="755576" y="908720"/>
            <a:ext cx="5867400" cy="4419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Attacking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200" b="1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Receiving techniques (facing the play)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range of passing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Short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Long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Type of delivery –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eg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lofted, chipped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Running with the ball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Crossing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Shooting from distance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6"/>
          <p:cNvSpPr txBox="1">
            <a:spLocks noChangeArrowheads="1"/>
          </p:cNvSpPr>
          <p:nvPr/>
        </p:nvSpPr>
        <p:spPr>
          <a:xfrm>
            <a:off x="1547664" y="188640"/>
            <a:ext cx="5867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2/3 Full Backs.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331640" y="1340768"/>
            <a:ext cx="5867400" cy="4419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sng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Defending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200" b="1" i="0" u="sng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1v1 defending (wide positions) eg, pressurising, forcing play / tackling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Stopping crosses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Blocking crosses / shots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Defensive heading, general, at the near / far post</a:t>
            </a: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403648" y="116632"/>
            <a:ext cx="5867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5/6 Centre Backs.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971600" y="764704"/>
            <a:ext cx="5867400" cy="4419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Attacking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Receiving techniques (facing the play)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range of passing: -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	-	Short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-	Long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-	Type of delivery, </a:t>
            </a:r>
            <a:r>
              <a:rPr kumimoji="0" lang="en-GB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eg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diagonal /  	</a:t>
            </a:r>
            <a:r>
              <a:rPr kumimoji="0" lang="en-GB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sidefoot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Running with the ball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Heading at attacking set plays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331640" y="188640"/>
            <a:ext cx="5867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5/6 Centre Backs.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547664" y="1052736"/>
            <a:ext cx="5867400" cy="4419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Defending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200" b="1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1v1 defending (centrally) </a:t>
            </a:r>
            <a:r>
              <a:rPr kumimoji="0" lang="en-GB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eg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marking / covering, stop turning, tackling and interception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Clearances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Heading general / set plays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Blocking (shots)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403648" y="0"/>
            <a:ext cx="5867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4/8/10 Midfield.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475656" y="692696"/>
            <a:ext cx="5867400" cy="4419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Attacking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Receiving techniques (facing play and back to goal)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range of passing (disguise / clever passing)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Turning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Dribbling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Running with the ball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Crossing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Finishing techniques (in / around penalty area)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331640" y="188640"/>
            <a:ext cx="5867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4/8/10 Midfield.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403648" y="1196752"/>
            <a:ext cx="5867400" cy="4419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sng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Defending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1v1 defending (eg, stop turning / forcing play / spoiling play / tracking runners / recovery runs / interception)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Tackling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Blocking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Heading</a:t>
            </a: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619672" y="0"/>
            <a:ext cx="5867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9/10 Central Striker.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331640" y="620688"/>
            <a:ext cx="5867400" cy="4419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Attacking</a:t>
            </a: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Scoring techniques (inside / outside the penalty area)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Receiving techniques (back to goal)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Passing / linking play/combining play with each other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Turning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Dribbling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Heading (general, scoring - near / far post)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325</Words>
  <Application>Microsoft Office PowerPoint</Application>
  <PresentationFormat>On-screen Show (4:3)</PresentationFormat>
  <Paragraphs>78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PowerPoint Presentation</vt:lpstr>
      <vt:lpstr>4/3/3 Proposed Position-Specific Techniques.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 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Proposed Position-Specific Techniques</dc:title>
  <dc:creator>User</dc:creator>
  <cp:lastModifiedBy>Tony Mee</cp:lastModifiedBy>
  <cp:revision>9</cp:revision>
  <dcterms:created xsi:type="dcterms:W3CDTF">2010-10-25T07:53:09Z</dcterms:created>
  <dcterms:modified xsi:type="dcterms:W3CDTF">2013-07-14T16:07:47Z</dcterms:modified>
</cp:coreProperties>
</file>